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Relationship Id="rId10" Type="http://schemas.openxmlformats.org/officeDocument/2006/relationships/image" Target="../media/image11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18.png"/><Relationship Id="rId10" Type="http://schemas.openxmlformats.org/officeDocument/2006/relationships/image" Target="../media/image119.png"/><Relationship Id="rId11" Type="http://schemas.openxmlformats.org/officeDocument/2006/relationships/image" Target="../media/image120.png"/><Relationship Id="rId12" Type="http://schemas.openxmlformats.org/officeDocument/2006/relationships/image" Target="../media/image121.png"/><Relationship Id="rId13" Type="http://schemas.openxmlformats.org/officeDocument/2006/relationships/image" Target="../media/image122.png"/><Relationship Id="rId14" Type="http://schemas.openxmlformats.org/officeDocument/2006/relationships/image" Target="../media/image123.png"/><Relationship Id="rId15" Type="http://schemas.openxmlformats.org/officeDocument/2006/relationships/image" Target="../media/image124.png"/><Relationship Id="rId16" Type="http://schemas.openxmlformats.org/officeDocument/2006/relationships/image" Target="../media/image125.png"/><Relationship Id="rId17" Type="http://schemas.openxmlformats.org/officeDocument/2006/relationships/image" Target="../media/image126.png"/><Relationship Id="rId18" Type="http://schemas.openxmlformats.org/officeDocument/2006/relationships/image" Target="../media/image127.png"/><Relationship Id="rId19" Type="http://schemas.openxmlformats.org/officeDocument/2006/relationships/image" Target="../media/image12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6" Type="http://schemas.openxmlformats.org/officeDocument/2006/relationships/image" Target="../media/image19.png"/><Relationship Id="rId17" Type="http://schemas.openxmlformats.org/officeDocument/2006/relationships/image" Target="../media/image20.png"/><Relationship Id="rId18" Type="http://schemas.openxmlformats.org/officeDocument/2006/relationships/image" Target="../media/image21.png"/><Relationship Id="rId19" Type="http://schemas.openxmlformats.org/officeDocument/2006/relationships/image" Target="../media/image22.png"/><Relationship Id="rId20" Type="http://schemas.openxmlformats.org/officeDocument/2006/relationships/image" Target="../media/image2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2" Type="http://schemas.openxmlformats.org/officeDocument/2006/relationships/image" Target="../media/image45.png"/><Relationship Id="rId13" Type="http://schemas.openxmlformats.org/officeDocument/2006/relationships/image" Target="../media/image4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image" Target="../media/image63.png"/><Relationship Id="rId11" Type="http://schemas.openxmlformats.org/officeDocument/2006/relationships/image" Target="../media/image64.png"/><Relationship Id="rId12" Type="http://schemas.openxmlformats.org/officeDocument/2006/relationships/image" Target="../media/image65.png"/><Relationship Id="rId13" Type="http://schemas.openxmlformats.org/officeDocument/2006/relationships/image" Target="../media/image66.png"/><Relationship Id="rId14" Type="http://schemas.openxmlformats.org/officeDocument/2006/relationships/image" Target="../media/image67.png"/><Relationship Id="rId15" Type="http://schemas.openxmlformats.org/officeDocument/2006/relationships/image" Target="../media/image68.png"/><Relationship Id="rId16" Type="http://schemas.openxmlformats.org/officeDocument/2006/relationships/image" Target="../media/image69.png"/><Relationship Id="rId17" Type="http://schemas.openxmlformats.org/officeDocument/2006/relationships/image" Target="../media/image70.png"/><Relationship Id="rId18" Type="http://schemas.openxmlformats.org/officeDocument/2006/relationships/image" Target="../media/image71.png"/><Relationship Id="rId19" Type="http://schemas.openxmlformats.org/officeDocument/2006/relationships/image" Target="../media/image72.png"/><Relationship Id="rId20" Type="http://schemas.openxmlformats.org/officeDocument/2006/relationships/image" Target="../media/image73.png"/><Relationship Id="rId21" Type="http://schemas.openxmlformats.org/officeDocument/2006/relationships/image" Target="../media/image74.png"/><Relationship Id="rId22" Type="http://schemas.openxmlformats.org/officeDocument/2006/relationships/image" Target="../media/image7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Relationship Id="rId11" Type="http://schemas.openxmlformats.org/officeDocument/2006/relationships/image" Target="../media/image85.png"/><Relationship Id="rId12" Type="http://schemas.openxmlformats.org/officeDocument/2006/relationships/image" Target="../media/image86.png"/><Relationship Id="rId13" Type="http://schemas.openxmlformats.org/officeDocument/2006/relationships/image" Target="../media/image87.png"/><Relationship Id="rId14" Type="http://schemas.openxmlformats.org/officeDocument/2006/relationships/image" Target="../media/image88.png"/><Relationship Id="rId15" Type="http://schemas.openxmlformats.org/officeDocument/2006/relationships/image" Target="../media/image89.png"/><Relationship Id="rId16" Type="http://schemas.openxmlformats.org/officeDocument/2006/relationships/image" Target="../media/image9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96048" y="0"/>
            <a:ext cx="9789667" cy="10285714"/>
            <a:chOff x="8496048" y="0"/>
            <a:chExt cx="9789667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96048" y="0"/>
              <a:ext cx="9789667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3458" y="2003543"/>
            <a:ext cx="8572072" cy="50161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08124" y="6200033"/>
            <a:ext cx="5283577" cy="150363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342051" y="9290105"/>
            <a:ext cx="950498" cy="114717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4316"/>
            <a:ext cx="7678824" cy="10310030"/>
            <a:chOff x="0" y="-24316"/>
            <a:chExt cx="7678824" cy="103100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4316"/>
              <a:ext cx="7678824" cy="1031003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31353" y="1407439"/>
            <a:ext cx="5601026" cy="321581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05122" y="5054617"/>
            <a:ext cx="9949750" cy="118388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60111" y="4256806"/>
            <a:ext cx="9494404" cy="11567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00736" y="6106555"/>
            <a:ext cx="9410417" cy="214968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236500" y="9290142"/>
            <a:ext cx="1158698" cy="114717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7752"/>
            <a:ext cx="7192502" cy="10257962"/>
            <a:chOff x="0" y="27752"/>
            <a:chExt cx="7192502" cy="102579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7752"/>
              <a:ext cx="7192502" cy="102579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31353" y="1407439"/>
            <a:ext cx="5715921" cy="32253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31539" y="4212387"/>
            <a:ext cx="7529576" cy="11914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92959" y="5688549"/>
            <a:ext cx="8659271" cy="184909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246024" y="9290142"/>
            <a:ext cx="1158698" cy="114717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61195" y="-24316"/>
            <a:ext cx="9424519" cy="10285714"/>
            <a:chOff x="8861195" y="-24316"/>
            <a:chExt cx="9424519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61195" y="-24316"/>
              <a:ext cx="9424519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982" y="-110911"/>
            <a:ext cx="5831855" cy="215303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847565" y="1478016"/>
            <a:ext cx="14740094" cy="119189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3388" y="3949554"/>
            <a:ext cx="1803496" cy="2025194"/>
            <a:chOff x="1573388" y="3949554"/>
            <a:chExt cx="1803496" cy="202519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3388" y="3949554"/>
              <a:ext cx="1803496" cy="202519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6011" y="6276117"/>
            <a:ext cx="8481968" cy="367279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7718" y="3145149"/>
            <a:ext cx="2823737" cy="358671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1300" y="4907822"/>
            <a:ext cx="3508417" cy="117177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236500" y="9290142"/>
            <a:ext cx="1158698" cy="114717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9453" y="545624"/>
            <a:ext cx="6516636" cy="21530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1391" y="3026298"/>
            <a:ext cx="4876190" cy="6854619"/>
            <a:chOff x="971391" y="3026298"/>
            <a:chExt cx="4876190" cy="685461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02445" y="3026298"/>
              <a:ext cx="3814081" cy="3814081"/>
              <a:chOff x="1502445" y="3026298"/>
              <a:chExt cx="3814081" cy="381408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02445" y="3026298"/>
                <a:ext cx="3814081" cy="3814081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7583" y="7785731"/>
              <a:ext cx="5201954" cy="234661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46988" y="7050494"/>
              <a:ext cx="3361084" cy="1028550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94493" y="2224246"/>
              <a:ext cx="3469121" cy="536911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9312" y="5324265"/>
              <a:ext cx="3391217" cy="10285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41057" y="3026298"/>
            <a:ext cx="4876190" cy="5632427"/>
            <a:chOff x="6641057" y="3026298"/>
            <a:chExt cx="4876190" cy="563242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172112" y="3026298"/>
              <a:ext cx="3814081" cy="3814081"/>
              <a:chOff x="7172112" y="3026298"/>
              <a:chExt cx="3814081" cy="381408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172112" y="3026298"/>
                <a:ext cx="3814081" cy="3814081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47726" y="7764779"/>
              <a:ext cx="4990839" cy="1138382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16650" y="7050494"/>
              <a:ext cx="3361084" cy="1028550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13803" y="2224246"/>
              <a:ext cx="3524940" cy="5369111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83908" y="5324256"/>
              <a:ext cx="3415350" cy="10285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41714" y="3026298"/>
            <a:ext cx="5013124" cy="7256196"/>
            <a:chOff x="12441714" y="3026298"/>
            <a:chExt cx="5013124" cy="725619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3041240" y="3026298"/>
              <a:ext cx="3814081" cy="3814081"/>
              <a:chOff x="13041240" y="3026298"/>
              <a:chExt cx="3814081" cy="381408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041240" y="3026298"/>
                <a:ext cx="3814081" cy="3814081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357907" y="7785731"/>
              <a:ext cx="5201954" cy="2748182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195346" y="7050494"/>
              <a:ext cx="3342036" cy="1028550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539632" y="2243294"/>
              <a:ext cx="3842092" cy="535006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811127" y="5241599"/>
              <a:ext cx="3747370" cy="110510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7236500" y="9290142"/>
            <a:ext cx="1158698" cy="114717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13982" y="0"/>
            <a:ext cx="18285714" cy="10285714"/>
            <a:chOff x="3213982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13982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3009" y="3192118"/>
            <a:ext cx="6171429" cy="3901478"/>
            <a:chOff x="1293009" y="3192118"/>
            <a:chExt cx="6171429" cy="39014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3009" y="3192118"/>
              <a:ext cx="6171429" cy="390147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3826" y="259710"/>
            <a:ext cx="4016793" cy="241408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236454" y="9290142"/>
            <a:ext cx="1158698" cy="114717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23073" y="2644735"/>
            <a:ext cx="16474758" cy="605157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87159" y="7921498"/>
            <a:ext cx="11067505" cy="120402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85837" y="2450286"/>
            <a:ext cx="8258473" cy="8371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89915" y="5103715"/>
            <a:ext cx="6364610" cy="109108"/>
            <a:chOff x="-189915" y="5103715"/>
            <a:chExt cx="6364610" cy="1091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-189915" y="5103715"/>
              <a:ext cx="6364610" cy="10910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246024" y="9290142"/>
            <a:ext cx="1158698" cy="114717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40389"/>
            <a:ext cx="11365349" cy="10864199"/>
            <a:chOff x="0" y="-140389"/>
            <a:chExt cx="11365349" cy="10864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40389"/>
              <a:ext cx="11365349" cy="108641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02575" y="903784"/>
            <a:ext cx="795497" cy="8478145"/>
            <a:chOff x="12102575" y="903784"/>
            <a:chExt cx="795497" cy="847814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681870" y="5265161"/>
              <a:ext cx="7619048" cy="35714"/>
              <a:chOff x="8681870" y="5265161"/>
              <a:chExt cx="7619048" cy="3571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8681870" y="5265161"/>
                <a:ext cx="7619048" cy="3571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2102575" y="903784"/>
              <a:ext cx="795497" cy="795497"/>
              <a:chOff x="12102575" y="903784"/>
              <a:chExt cx="795497" cy="79549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102575" y="903784"/>
                <a:ext cx="795497" cy="79549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102575" y="2824447"/>
              <a:ext cx="795497" cy="795497"/>
              <a:chOff x="12102575" y="2824447"/>
              <a:chExt cx="795497" cy="79549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102575" y="2824447"/>
                <a:ext cx="795497" cy="79549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102575" y="4745109"/>
              <a:ext cx="795497" cy="795497"/>
              <a:chOff x="12102575" y="4745109"/>
              <a:chExt cx="795497" cy="79549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02575" y="4745109"/>
                <a:ext cx="795497" cy="7954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102575" y="6665771"/>
              <a:ext cx="795497" cy="795497"/>
              <a:chOff x="12102575" y="6665771"/>
              <a:chExt cx="795497" cy="79549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102575" y="6665771"/>
                <a:ext cx="795497" cy="79549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102575" y="8586433"/>
              <a:ext cx="795497" cy="795497"/>
              <a:chOff x="12102575" y="8586433"/>
              <a:chExt cx="795497" cy="79549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02575" y="8586433"/>
                <a:ext cx="795497" cy="795497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1696" y="300837"/>
            <a:ext cx="2270099" cy="215303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365349" y="1009599"/>
            <a:ext cx="3888229" cy="533331"/>
            <a:chOff x="11365349" y="1009599"/>
            <a:chExt cx="3888229" cy="5333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51399" y="774564"/>
              <a:ext cx="3573960" cy="1105103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929770" y="926438"/>
              <a:ext cx="2004133" cy="92566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77989" y="2701914"/>
            <a:ext cx="3570380" cy="110510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383323" y="4641156"/>
            <a:ext cx="3563904" cy="110510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929812" y="4820640"/>
            <a:ext cx="4513648" cy="85711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387389" y="6543248"/>
            <a:ext cx="3570751" cy="110507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939336" y="6747326"/>
            <a:ext cx="4559647" cy="81743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381437" y="8467666"/>
            <a:ext cx="3569561" cy="110510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939336" y="8664612"/>
            <a:ext cx="5102305" cy="81743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929812" y="2912860"/>
            <a:ext cx="4174333" cy="85711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7342024" y="9290142"/>
            <a:ext cx="950498" cy="114717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19208" y="-1846204"/>
            <a:ext cx="10285714" cy="13978123"/>
            <a:chOff x="-1819208" y="-1846204"/>
            <a:chExt cx="10285714" cy="139781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-1819208" y="-1846204"/>
              <a:ext cx="10285714" cy="139781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03647" y="0"/>
            <a:ext cx="12082067" cy="10285714"/>
            <a:chOff x="6203647" y="0"/>
            <a:chExt cx="12082067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3647" y="0"/>
              <a:ext cx="12082067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7854" y="2314293"/>
            <a:ext cx="5416242" cy="21530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9609" y="4356625"/>
            <a:ext cx="6182107" cy="396059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42024" y="9290142"/>
            <a:ext cx="950498" cy="11471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7604304" cy="10285714"/>
            <a:chOff x="0" y="0"/>
            <a:chExt cx="760430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60430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12302" y="1407438"/>
            <a:ext cx="6385625" cy="333893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09554" y="5158897"/>
            <a:ext cx="9274144" cy="112442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60111" y="4256806"/>
            <a:ext cx="8647290" cy="11567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09554" y="6494888"/>
            <a:ext cx="9428115" cy="234661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342024" y="9290142"/>
            <a:ext cx="950498" cy="114717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F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18285714" cy="5142857"/>
              <a:chOff x="0" y="0"/>
              <a:chExt cx="18285714" cy="514285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18285714" cy="514285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0"/>
              <a:ext cx="18285714" cy="5142857"/>
              <a:chOff x="0" y="0"/>
              <a:chExt cx="18285714" cy="514285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0"/>
                <a:ext cx="18285714" cy="514285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2488636" y="3502650"/>
            <a:ext cx="5116239" cy="5454071"/>
            <a:chOff x="2488636" y="3502650"/>
            <a:chExt cx="5116239" cy="545407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488636" y="3502650"/>
              <a:ext cx="5116239" cy="5454071"/>
              <a:chOff x="2488636" y="3502650"/>
              <a:chExt cx="5116239" cy="545407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488636" y="3502650"/>
                <a:ext cx="5116239" cy="5454071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24766" y="2232080"/>
              <a:ext cx="5477379" cy="6737274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17877" y="5008007"/>
              <a:ext cx="1108217" cy="98560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40726" y="6354069"/>
              <a:ext cx="4715554" cy="22504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680840" y="3526966"/>
            <a:ext cx="5116239" cy="5454071"/>
            <a:chOff x="10680840" y="3526966"/>
            <a:chExt cx="5116239" cy="545407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680840" y="3526966"/>
              <a:ext cx="5116239" cy="5454071"/>
              <a:chOff x="10680840" y="3526966"/>
              <a:chExt cx="5116239" cy="545407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680840" y="3526966"/>
                <a:ext cx="5116239" cy="545407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94711" y="2256398"/>
              <a:ext cx="5944038" cy="6737267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10086" y="5032324"/>
              <a:ext cx="1108207" cy="985607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48192" y="6406640"/>
              <a:ext cx="4722897" cy="136822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09138" y="631012"/>
            <a:ext cx="8216636" cy="295195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342024" y="9290142"/>
            <a:ext cx="950498" cy="114717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16223" y="0"/>
            <a:ext cx="10869491" cy="10407295"/>
            <a:chOff x="7416223" y="0"/>
            <a:chExt cx="10869491" cy="104072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16223" y="0"/>
              <a:ext cx="10869491" cy="104072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95715" y="2629473"/>
            <a:ext cx="9255512" cy="203766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157" y="5432307"/>
            <a:ext cx="7839169" cy="317008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342024" y="9290142"/>
            <a:ext cx="950498" cy="114717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55551" y="0"/>
            <a:ext cx="9830164" cy="10358663"/>
            <a:chOff x="8455551" y="0"/>
            <a:chExt cx="9830164" cy="103586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55551" y="0"/>
              <a:ext cx="9830164" cy="1035866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843909" y="2836920"/>
            <a:ext cx="9201341" cy="203766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3959" y="5004128"/>
            <a:ext cx="7804915" cy="342107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342024" y="9290142"/>
            <a:ext cx="950498" cy="11471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51605" y="386309"/>
            <a:ext cx="12346731" cy="20376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98044" y="2448306"/>
            <a:ext cx="5116672" cy="2732056"/>
            <a:chOff x="1198044" y="2448306"/>
            <a:chExt cx="5116672" cy="2732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8044" y="2448306"/>
              <a:ext cx="5116672" cy="2732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8044" y="5180362"/>
            <a:ext cx="5116672" cy="3293011"/>
            <a:chOff x="1198044" y="5180362"/>
            <a:chExt cx="5116672" cy="32930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8044" y="5180362"/>
              <a:ext cx="5116672" cy="32930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90037" y="4714019"/>
            <a:ext cx="932686" cy="932686"/>
            <a:chOff x="3290037" y="4714019"/>
            <a:chExt cx="932686" cy="9326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90037" y="4714019"/>
              <a:ext cx="932686" cy="93268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7783" y="5507243"/>
            <a:ext cx="1125484" cy="107650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15320" y="4676361"/>
            <a:ext cx="899945" cy="111598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57783" y="6172747"/>
            <a:ext cx="3775268" cy="17355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584521" y="2436073"/>
            <a:ext cx="5116672" cy="6025067"/>
            <a:chOff x="6584521" y="2436073"/>
            <a:chExt cx="5116672" cy="602506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584521" y="2436073"/>
              <a:ext cx="5116672" cy="2732056"/>
              <a:chOff x="6584521" y="2436073"/>
              <a:chExt cx="5116672" cy="273205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584521" y="2436073"/>
                <a:ext cx="5116672" cy="273205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584521" y="5168129"/>
              <a:ext cx="5116672" cy="3293011"/>
              <a:chOff x="6584521" y="5168129"/>
              <a:chExt cx="5116672" cy="329301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584521" y="5168129"/>
                <a:ext cx="5116672" cy="329301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676514" y="4701786"/>
              <a:ext cx="932686" cy="932686"/>
              <a:chOff x="8676514" y="4701786"/>
              <a:chExt cx="932686" cy="932686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676514" y="4701786"/>
                <a:ext cx="932686" cy="932686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04260" y="5495009"/>
              <a:ext cx="1154055" cy="1076503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54180" y="4664130"/>
              <a:ext cx="976136" cy="1115984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44259" y="6160513"/>
              <a:ext cx="4186439" cy="206724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970999" y="2448306"/>
            <a:ext cx="5116672" cy="6025067"/>
            <a:chOff x="11970999" y="2448306"/>
            <a:chExt cx="5116672" cy="602506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1970999" y="2448306"/>
              <a:ext cx="5116672" cy="2732056"/>
              <a:chOff x="11970999" y="2448306"/>
              <a:chExt cx="5116672" cy="273205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970999" y="2448306"/>
                <a:ext cx="5116672" cy="273205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1970999" y="5180362"/>
              <a:ext cx="5116672" cy="3293011"/>
              <a:chOff x="11970999" y="5180362"/>
              <a:chExt cx="5116672" cy="3293011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970999" y="5180362"/>
                <a:ext cx="5116672" cy="329301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4062992" y="4714019"/>
              <a:ext cx="932686" cy="932686"/>
              <a:chOff x="14062992" y="4714019"/>
              <a:chExt cx="932686" cy="932686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4062992" y="4714019"/>
                <a:ext cx="932686" cy="932686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200280" y="5599414"/>
              <a:ext cx="1759484" cy="985693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140666" y="4676363"/>
              <a:ext cx="985660" cy="1115984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230755" y="6172747"/>
              <a:ext cx="4663096" cy="1054573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7342024" y="9290142"/>
            <a:ext cx="950498" cy="114717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62583" y="1728477"/>
            <a:ext cx="11060502" cy="20376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84858" y="4745696"/>
            <a:ext cx="795497" cy="795497"/>
            <a:chOff x="3084858" y="4745696"/>
            <a:chExt cx="795497" cy="79549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84858" y="4745696"/>
              <a:ext cx="795497" cy="79549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8943" y="4641751"/>
            <a:ext cx="3574531" cy="110507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86532" y="6477206"/>
            <a:ext cx="3772341" cy="301033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67266" y="5638917"/>
            <a:ext cx="3471512" cy="105745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745109" y="4745109"/>
            <a:ext cx="795497" cy="795497"/>
            <a:chOff x="8745109" y="4745109"/>
            <a:chExt cx="795497" cy="79549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45109" y="4745109"/>
              <a:ext cx="795497" cy="79549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45898" y="4617430"/>
            <a:ext cx="3570608" cy="110510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56791" y="6494747"/>
            <a:ext cx="5766759" cy="380524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27527" y="5638917"/>
            <a:ext cx="3500055" cy="105745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030185" y="4745696"/>
            <a:ext cx="795497" cy="795497"/>
            <a:chOff x="14030185" y="4745696"/>
            <a:chExt cx="795497" cy="79549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030185" y="4745696"/>
              <a:ext cx="795497" cy="79549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336383" y="4641156"/>
            <a:ext cx="3563903" cy="110510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359393" y="6452151"/>
            <a:ext cx="4319905" cy="308904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708401" y="5663233"/>
            <a:ext cx="4695093" cy="105745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7342024" y="9290142"/>
            <a:ext cx="950498" cy="114717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2023-12-19T23:07:05Z</dcterms:created>
  <dcterms:modified xsi:type="dcterms:W3CDTF">2023-12-19T23:07:05Z</dcterms:modified>
</cp:coreProperties>
</file>